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jpg" ContentType="image/jpeg"/>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presentation.xml" ContentType="application/vnd.openxmlformats-officedocument.presentationml.presentation.main+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2" Type="http://schemas.openxmlformats.org/officeDocument/2006/relationships/custom-properties" Target="docProps/custom.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4"/>
    <p:sldMasterId id="2147483689" r:id="rId5"/>
    <p:sldMasterId id="214748369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y="5143500" cx="9144000"/>
  <p:notesSz cx="6858000" cy="9144000"/>
  <p:embeddedFontLst>
    <p:embeddedFont>
      <p:font typeface="Roboto"/>
      <p:regular r:id="rId28"/>
      <p:bold r:id="rId29"/>
      <p:italic r:id="rId30"/>
      <p:boldItalic r:id="rId31"/>
    </p:embeddedFont>
    <p:embeddedFont>
      <p:font typeface="Proxima Nova"/>
      <p:regular r:id="rId32"/>
      <p:bold r:id="rId33"/>
      <p:italic r:id="rId34"/>
      <p:boldItalic r:id="rId35"/>
    </p:embeddedFont>
    <p:embeddedFont>
      <p:font typeface="Lato Light"/>
      <p:regular r:id="rId36"/>
      <p:bold r:id="rId37"/>
      <p:italic r:id="rId38"/>
      <p:boldItalic r:id="rId39"/>
    </p:embeddedFont>
    <p:embeddedFont>
      <p:font typeface="Source Sans Pr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3" Type="http://schemas.openxmlformats.org/officeDocument/2006/relationships/slide" Target="slides/slide6.xml"/><Relationship Id="rId39" Type="http://schemas.openxmlformats.org/officeDocument/2006/relationships/font" Target="fonts/LatoLight-boldItalic.fntdata"/><Relationship Id="rId18" Type="http://schemas.openxmlformats.org/officeDocument/2006/relationships/slide" Target="slides/slide11.xml"/><Relationship Id="rId42" Type="http://schemas.openxmlformats.org/officeDocument/2006/relationships/font" Target="fonts/SourceSansPro-italic.fntdata"/><Relationship Id="rId21" Type="http://schemas.openxmlformats.org/officeDocument/2006/relationships/slide" Target="slides/slide14.xml"/><Relationship Id="rId34" Type="http://schemas.openxmlformats.org/officeDocument/2006/relationships/font" Target="fonts/ProximaNova-italic.fntdata"/><Relationship Id="rId7" Type="http://schemas.openxmlformats.org/officeDocument/2006/relationships/notesMaster" Target="notesMasters/notesMaster1.xml"/><Relationship Id="rId2" Type="http://schemas.openxmlformats.org/officeDocument/2006/relationships/viewProps" Target="viewProps.xml"/><Relationship Id="rId29" Type="http://schemas.openxmlformats.org/officeDocument/2006/relationships/font" Target="fonts/Roboto-bold.fntdata"/><Relationship Id="rId16" Type="http://schemas.openxmlformats.org/officeDocument/2006/relationships/slide" Target="slides/slide9.xml"/><Relationship Id="rId40" Type="http://schemas.openxmlformats.org/officeDocument/2006/relationships/font" Target="fonts/SourceSansPro-regular.fntdata"/><Relationship Id="rId24" Type="http://schemas.openxmlformats.org/officeDocument/2006/relationships/slide" Target="slides/slide17.xml"/><Relationship Id="rId1" Type="http://schemas.openxmlformats.org/officeDocument/2006/relationships/theme" Target="theme/theme3.xml"/><Relationship Id="rId6" Type="http://schemas.openxmlformats.org/officeDocument/2006/relationships/slideMaster" Target="slideMasters/slideMaster3.xml"/><Relationship Id="rId11" Type="http://schemas.openxmlformats.org/officeDocument/2006/relationships/slide" Target="slides/slide4.xml"/><Relationship Id="rId32" Type="http://schemas.openxmlformats.org/officeDocument/2006/relationships/font" Target="fonts/ProximaNova-regular.fntdata"/><Relationship Id="rId37" Type="http://schemas.openxmlformats.org/officeDocument/2006/relationships/font" Target="fonts/LatoLight-bold.fntdata"/><Relationship Id="rId45" Type="http://schemas.openxmlformats.org/officeDocument/2006/relationships/customXml" Target="../customXml/item2.xml"/><Relationship Id="rId23" Type="http://schemas.openxmlformats.org/officeDocument/2006/relationships/slide" Target="slides/slide16.xml"/><Relationship Id="rId28" Type="http://schemas.openxmlformats.org/officeDocument/2006/relationships/font" Target="fonts/Roboto-regular.fntdata"/><Relationship Id="rId5" Type="http://schemas.openxmlformats.org/officeDocument/2006/relationships/slideMaster" Target="slideMasters/slideMaster2.xml"/><Relationship Id="rId15" Type="http://schemas.openxmlformats.org/officeDocument/2006/relationships/slide" Target="slides/slide8.xml"/><Relationship Id="rId36" Type="http://schemas.openxmlformats.org/officeDocument/2006/relationships/font" Target="fonts/LatoLight-regular.fntdata"/><Relationship Id="rId31" Type="http://schemas.openxmlformats.org/officeDocument/2006/relationships/font" Target="fonts/Roboto-boldItalic.fntdata"/><Relationship Id="rId10" Type="http://schemas.openxmlformats.org/officeDocument/2006/relationships/slide" Target="slides/slide3.xml"/><Relationship Id="rId19" Type="http://schemas.openxmlformats.org/officeDocument/2006/relationships/slide" Target="slides/slide12.xml"/><Relationship Id="rId44" Type="http://schemas.openxmlformats.org/officeDocument/2006/relationships/customXml" Target="../customXml/item1.xml"/><Relationship Id="rId22" Type="http://schemas.openxmlformats.org/officeDocument/2006/relationships/slide" Target="slides/slide15.xml"/><Relationship Id="rId43" Type="http://schemas.openxmlformats.org/officeDocument/2006/relationships/font" Target="fonts/SourceSansPro-boldItalic.fntdata"/><Relationship Id="rId4" Type="http://schemas.openxmlformats.org/officeDocument/2006/relationships/slideMaster" Target="slideMasters/slideMaster1.xml"/><Relationship Id="rId9" Type="http://schemas.openxmlformats.org/officeDocument/2006/relationships/slide" Target="slides/slide2.xml"/><Relationship Id="rId27" Type="http://schemas.openxmlformats.org/officeDocument/2006/relationships/slide" Target="slides/slide20.xml"/><Relationship Id="rId30" Type="http://schemas.openxmlformats.org/officeDocument/2006/relationships/font" Target="fonts/Roboto-italic.fntdata"/><Relationship Id="rId35" Type="http://schemas.openxmlformats.org/officeDocument/2006/relationships/font" Target="fonts/ProximaNova-boldItalic.fntdata"/><Relationship Id="rId14" Type="http://schemas.openxmlformats.org/officeDocument/2006/relationships/slide" Target="slides/slide7.xml"/><Relationship Id="rId8" Type="http://schemas.openxmlformats.org/officeDocument/2006/relationships/slide" Target="slides/slide1.xml"/><Relationship Id="rId3" Type="http://schemas.openxmlformats.org/officeDocument/2006/relationships/presProps" Target="presProps.xml"/><Relationship Id="rId25" Type="http://schemas.openxmlformats.org/officeDocument/2006/relationships/slide" Target="slides/slide18.xml"/><Relationship Id="rId33" Type="http://schemas.openxmlformats.org/officeDocument/2006/relationships/font" Target="fonts/ProximaNova-bold.fntdata"/><Relationship Id="rId12" Type="http://schemas.openxmlformats.org/officeDocument/2006/relationships/slide" Target="slides/slide5.xml"/><Relationship Id="rId17" Type="http://schemas.openxmlformats.org/officeDocument/2006/relationships/slide" Target="slides/slide10.xml"/><Relationship Id="rId38" Type="http://schemas.openxmlformats.org/officeDocument/2006/relationships/font" Target="fonts/LatoLight-italic.fntdata"/><Relationship Id="rId46" Type="http://schemas.openxmlformats.org/officeDocument/2006/relationships/customXml" Target="../customXml/item3.xml"/><Relationship Id="rId20" Type="http://schemas.openxmlformats.org/officeDocument/2006/relationships/slide" Target="slides/slide13.xml"/><Relationship Id="rId41" Type="http://schemas.openxmlformats.org/officeDocument/2006/relationships/font" Target="fonts/SourceSansPr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bec62c33d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g1bec62c33d1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bec62c33d1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bec62c33d1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bec62c33d1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bec62c33d1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bec62c33d1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bec62c33d1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bec62c33d1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bec62c33d1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bec62c33d1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bec62c33d1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bec62c33d1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bec62c33d1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bec62c33d1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bec62c33d1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bec62c33d1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bec62c33d1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bec62c33d1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bec62c33d1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bec62c33d1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bec62c33d1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someone who is charged with leading your organization into the future, you already know that you have plenty of decisions to make on a daily basis. It is the basic function of an owner or manager to make decisions on a regular basis, and it is the outcomes of those decisions that are going to chart the path that the organization takes in the future. Good decisions usually lead to good outcomes, and poor decisions lead to trouble. It’s just that simple.</a:t>
            </a:r>
            <a:endParaRPr/>
          </a:p>
          <a:p>
            <a:pPr indent="0" lvl="0" marL="0" rtl="0" algn="l">
              <a:spcBef>
                <a:spcPts val="0"/>
              </a:spcBef>
              <a:spcAft>
                <a:spcPts val="0"/>
              </a:spcAft>
              <a:buNone/>
            </a:pPr>
            <a:r>
              <a:rPr lang="en"/>
              <a:t>If you would like to make the best possible decisions for your company going forward, you are going to need to have a variety of decision making models available to you. One such model is known as the Stepladder Technique. This technique is interesting in that is combines elements of both team and individual decision making into a tool that is able to get the best from everyone involved.The next time you have a decision to be made which requires input from a number of different team members, you will want to think carefully about using this model.</a:t>
            </a:r>
            <a:endParaRPr/>
          </a:p>
          <a:p>
            <a:pPr indent="0" lvl="0" marL="0" rtl="0" algn="l">
              <a:spcBef>
                <a:spcPts val="0"/>
              </a:spcBef>
              <a:spcAft>
                <a:spcPts val="0"/>
              </a:spcAft>
              <a:buNone/>
            </a:pPr>
            <a:r>
              <a:rPr lang="en"/>
              <a:t>The idea behind the Stepladder Technique is the fact that there are inevitably going to be a variety of personalities within your team – and some of those personalities will be ‘louder’ than others. In other words, some team members are going to be aggressive in making sure their opinions are heard, while others will take a passive approach. In order to hear everyone’s opinion equally, you need to make sure that all have a chance to present their thoughts in a way that isn’t intimidating or overwhelming.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bec62c33d1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bec62c33d1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bec62c33d1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bec62c33d1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first getting started, you will want to inform everyone in the group as to the problem that needs to be solved. This step will serve to inform individuals that they are being included on the team that is going to solve the problem, and they will have a chance to think about it on their own. Providing everyone with space is important at this step – if you don’t allow them to think individually before coming together, you are going to wind up with opinions that are influenced by the thoughts of others.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bec62c33d1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bec62c33d1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a period of time has passed, you are going to need to ask two members of the group to come together in order to discuss the problem. These individuals will have already had the chance to think about the problem on their own, so when they come together they will be prepared with some ideas that can be discussed. Provide them with a private, comfortable setting in which they can talk about all of the various issues at hand within this decision.</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bec62c33d1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bec62c33d1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the meeting has been held between the first two individuals, you are then going to ask a third person to join in on their discussions. The format of this meeting is crucial to the success of the process as a whole. When the third person joins in, they are going to first present their thoughts to the other two before anything is discussed as a group. This way, the third person won’t have their opinions colored by the opinions of the first two. You are trying to avoid ‘group think’ with this approach – you want everyone who comes in to the group to be able to offer their own thoughts, unaffected by the thoughts of others on the team.</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bec62c33d1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bec62c33d1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you might expect, the fourth step is to simply continue on until all of the team members have been added to the meetings. Each new person that comes in to the room should be given time to present their thoughts without hearing about anything else that has been discussed previously. Once the new person is given a chance to present, you can then fill them in on the other ideas so they are fully up to speed on what the group has been discussing.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bec62c33d1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bec62c33d1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final step in the process is, of course, making a decision. The decision should only be made after all individuals have been added into the group, and all opinions have been heard. Even if you think that a decision is obvious after just the first few individuals have had a chance to talk, you should still see it out all the way through to the conclusion. With all of the ideas and opinions out in the air, you should be able to make a team decision that is in the best interest of the organization as a whole.</a:t>
            </a:r>
            <a:endParaRPr/>
          </a:p>
          <a:p>
            <a:pPr indent="0" lvl="0" marL="0" rtl="0" algn="l">
              <a:spcBef>
                <a:spcPts val="0"/>
              </a:spcBef>
              <a:spcAft>
                <a:spcPts val="0"/>
              </a:spcAft>
              <a:buNone/>
            </a:pPr>
            <a:r>
              <a:rPr lang="en"/>
              <a:t>When all is said and done, the overall purpose of this method of decision making is to make sure you hear from everyone equally. If you were to simply call a meeting with all of the team members in order to make a decision, you would be unlikely to hear from everyone in a setting that made them feel comfortable. Some people are overwhelmed by large meetings, and they may be too nervous to truly outline their thoughts on the topic. Those thoughts are important, however, and using the Stepladder Technique will make it more likely that you are going to get everyone’s honest and open opinions on the topic. </a:t>
            </a:r>
            <a:endParaRPr/>
          </a:p>
          <a:p>
            <a:pPr indent="0" lvl="0" marL="0" rtl="0" algn="l">
              <a:spcBef>
                <a:spcPts val="0"/>
              </a:spcBef>
              <a:spcAft>
                <a:spcPts val="0"/>
              </a:spcAft>
              <a:buNone/>
            </a:pPr>
            <a:r>
              <a:rPr lang="en"/>
              <a:t>The Stepladder Technique is not going to be appropriate or even necessary for every group decision that needs to be made, but it can be the perfect tool for some cases. If you have a large team that needs to make a decision – and that team is made up of a variety of personality types – going through the Stepladder process is a great idea. When done correctly, this model doesn’t have to be particularly time consuming and it can lead to a logical choice that is supported by a majority of your team.</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bec62c33d1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bec62c33d1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bec62c33d1_0_5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g1bec62c33d1_0_5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g"/><Relationship Id="rId3"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0"/>
              </a:spcBef>
              <a:spcAft>
                <a:spcPts val="0"/>
              </a:spcAft>
              <a:buSzPts val="1400"/>
              <a:buChar char="○"/>
              <a:defRPr/>
            </a:lvl2pPr>
            <a:lvl3pPr indent="-317500" lvl="2" marL="1371600" rtl="0" algn="ctr">
              <a:lnSpc>
                <a:spcPct val="115000"/>
              </a:lnSpc>
              <a:spcBef>
                <a:spcPts val="0"/>
              </a:spcBef>
              <a:spcAft>
                <a:spcPts val="0"/>
              </a:spcAft>
              <a:buSzPts val="1400"/>
              <a:buChar char="■"/>
              <a:defRPr/>
            </a:lvl3pPr>
            <a:lvl4pPr indent="-317500" lvl="3" marL="1828800" rtl="0" algn="ctr">
              <a:lnSpc>
                <a:spcPct val="115000"/>
              </a:lnSpc>
              <a:spcBef>
                <a:spcPts val="0"/>
              </a:spcBef>
              <a:spcAft>
                <a:spcPts val="0"/>
              </a:spcAft>
              <a:buSzPts val="1400"/>
              <a:buChar char="●"/>
              <a:defRPr/>
            </a:lvl4pPr>
            <a:lvl5pPr indent="-317500" lvl="4" marL="2286000" rtl="0" algn="ctr">
              <a:lnSpc>
                <a:spcPct val="115000"/>
              </a:lnSpc>
              <a:spcBef>
                <a:spcPts val="0"/>
              </a:spcBef>
              <a:spcAft>
                <a:spcPts val="0"/>
              </a:spcAft>
              <a:buSzPts val="1400"/>
              <a:buChar char="○"/>
              <a:defRPr/>
            </a:lvl5pPr>
            <a:lvl6pPr indent="-317500" lvl="5" marL="2743200" rtl="0" algn="ctr">
              <a:lnSpc>
                <a:spcPct val="115000"/>
              </a:lnSpc>
              <a:spcBef>
                <a:spcPts val="0"/>
              </a:spcBef>
              <a:spcAft>
                <a:spcPts val="0"/>
              </a:spcAft>
              <a:buSzPts val="1400"/>
              <a:buChar char="■"/>
              <a:defRPr/>
            </a:lvl6pPr>
            <a:lvl7pPr indent="-317500" lvl="6" marL="3200400" rtl="0" algn="ctr">
              <a:lnSpc>
                <a:spcPct val="115000"/>
              </a:lnSpc>
              <a:spcBef>
                <a:spcPts val="0"/>
              </a:spcBef>
              <a:spcAft>
                <a:spcPts val="0"/>
              </a:spcAft>
              <a:buSzPts val="1400"/>
              <a:buChar char="●"/>
              <a:defRPr/>
            </a:lvl7pPr>
            <a:lvl8pPr indent="-317500" lvl="7" marL="3657600" rtl="0" algn="ctr">
              <a:lnSpc>
                <a:spcPct val="115000"/>
              </a:lnSpc>
              <a:spcBef>
                <a:spcPts val="0"/>
              </a:spcBef>
              <a:spcAft>
                <a:spcPts val="0"/>
              </a:spcAft>
              <a:buSzPts val="1400"/>
              <a:buChar char="○"/>
              <a:defRPr/>
            </a:lvl8pPr>
            <a:lvl9pPr indent="-317500" lvl="8" marL="4114800" rtl="0" algn="ctr">
              <a:lnSpc>
                <a:spcPct val="115000"/>
              </a:lnSpc>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9" name="Shape 99"/>
        <p:cNvGrpSpPr/>
        <p:nvPr/>
      </p:nvGrpSpPr>
      <p:grpSpPr>
        <a:xfrm>
          <a:off x="0" y="0"/>
          <a:ext cx="0" cy="0"/>
          <a:chOff x="0" y="0"/>
          <a:chExt cx="0" cy="0"/>
        </a:xfrm>
      </p:grpSpPr>
      <p:sp>
        <p:nvSpPr>
          <p:cNvPr id="100" name="Google Shape;100;p2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1" name="Google Shape;101;p2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2" name="Google Shape;102;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3" name="Shape 103"/>
        <p:cNvGrpSpPr/>
        <p:nvPr/>
      </p:nvGrpSpPr>
      <p:grpSpPr>
        <a:xfrm>
          <a:off x="0" y="0"/>
          <a:ext cx="0" cy="0"/>
          <a:chOff x="0" y="0"/>
          <a:chExt cx="0" cy="0"/>
        </a:xfrm>
      </p:grpSpPr>
      <p:sp>
        <p:nvSpPr>
          <p:cNvPr id="104" name="Google Shape;104;p2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5" name="Google Shape;105;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6" name="Shape 106"/>
        <p:cNvGrpSpPr/>
        <p:nvPr/>
      </p:nvGrpSpPr>
      <p:grpSpPr>
        <a:xfrm>
          <a:off x="0" y="0"/>
          <a:ext cx="0" cy="0"/>
          <a:chOff x="0" y="0"/>
          <a:chExt cx="0" cy="0"/>
        </a:xfrm>
      </p:grpSpPr>
      <p:sp>
        <p:nvSpPr>
          <p:cNvPr id="107" name="Google Shape;107;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8" name="Google Shape;108;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9" name="Google Shape;109;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 name="Shape 110"/>
        <p:cNvGrpSpPr/>
        <p:nvPr/>
      </p:nvGrpSpPr>
      <p:grpSpPr>
        <a:xfrm>
          <a:off x="0" y="0"/>
          <a:ext cx="0" cy="0"/>
          <a:chOff x="0" y="0"/>
          <a:chExt cx="0" cy="0"/>
        </a:xfrm>
      </p:grpSpPr>
      <p:sp>
        <p:nvSpPr>
          <p:cNvPr id="111" name="Google Shape;111;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2" name="Google Shape;112;p2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3" name="Google Shape;113;p2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4" name="Google Shape;114;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 name="Shape 115"/>
        <p:cNvGrpSpPr/>
        <p:nvPr/>
      </p:nvGrpSpPr>
      <p:grpSpPr>
        <a:xfrm>
          <a:off x="0" y="0"/>
          <a:ext cx="0" cy="0"/>
          <a:chOff x="0" y="0"/>
          <a:chExt cx="0" cy="0"/>
        </a:xfrm>
      </p:grpSpPr>
      <p:sp>
        <p:nvSpPr>
          <p:cNvPr id="116" name="Google Shape;116;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7" name="Google Shape;117;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8" name="Shape 118"/>
        <p:cNvGrpSpPr/>
        <p:nvPr/>
      </p:nvGrpSpPr>
      <p:grpSpPr>
        <a:xfrm>
          <a:off x="0" y="0"/>
          <a:ext cx="0" cy="0"/>
          <a:chOff x="0" y="0"/>
          <a:chExt cx="0" cy="0"/>
        </a:xfrm>
      </p:grpSpPr>
      <p:sp>
        <p:nvSpPr>
          <p:cNvPr id="119" name="Google Shape;119;p3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0" name="Google Shape;120;p3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1" name="Google Shape;121;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2" name="Shape 122"/>
        <p:cNvGrpSpPr/>
        <p:nvPr/>
      </p:nvGrpSpPr>
      <p:grpSpPr>
        <a:xfrm>
          <a:off x="0" y="0"/>
          <a:ext cx="0" cy="0"/>
          <a:chOff x="0" y="0"/>
          <a:chExt cx="0" cy="0"/>
        </a:xfrm>
      </p:grpSpPr>
      <p:sp>
        <p:nvSpPr>
          <p:cNvPr id="123" name="Google Shape;123;p3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24" name="Google Shape;124;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5" name="Shape 125"/>
        <p:cNvGrpSpPr/>
        <p:nvPr/>
      </p:nvGrpSpPr>
      <p:grpSpPr>
        <a:xfrm>
          <a:off x="0" y="0"/>
          <a:ext cx="0" cy="0"/>
          <a:chOff x="0" y="0"/>
          <a:chExt cx="0" cy="0"/>
        </a:xfrm>
      </p:grpSpPr>
      <p:sp>
        <p:nvSpPr>
          <p:cNvPr id="126" name="Google Shape;126;p3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28" name="Google Shape;128;p3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9" name="Google Shape;129;p3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30" name="Google Shape;130;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1" name="Shape 131"/>
        <p:cNvGrpSpPr/>
        <p:nvPr/>
      </p:nvGrpSpPr>
      <p:grpSpPr>
        <a:xfrm>
          <a:off x="0" y="0"/>
          <a:ext cx="0" cy="0"/>
          <a:chOff x="0" y="0"/>
          <a:chExt cx="0" cy="0"/>
        </a:xfrm>
      </p:grpSpPr>
      <p:sp>
        <p:nvSpPr>
          <p:cNvPr id="132" name="Google Shape;132;p3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33" name="Google Shape;133;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4" name="Shape 134"/>
        <p:cNvGrpSpPr/>
        <p:nvPr/>
      </p:nvGrpSpPr>
      <p:grpSpPr>
        <a:xfrm>
          <a:off x="0" y="0"/>
          <a:ext cx="0" cy="0"/>
          <a:chOff x="0" y="0"/>
          <a:chExt cx="0" cy="0"/>
        </a:xfrm>
      </p:grpSpPr>
      <p:sp>
        <p:nvSpPr>
          <p:cNvPr id="135" name="Google Shape;135;p3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6" name="Google Shape;136;p35"/>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37" name="Google Shape;137;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8" name="Shape 138"/>
        <p:cNvGrpSpPr/>
        <p:nvPr/>
      </p:nvGrpSpPr>
      <p:grpSpPr>
        <a:xfrm>
          <a:off x="0" y="0"/>
          <a:ext cx="0" cy="0"/>
          <a:chOff x="0" y="0"/>
          <a:chExt cx="0" cy="0"/>
        </a:xfrm>
      </p:grpSpPr>
      <p:sp>
        <p:nvSpPr>
          <p:cNvPr id="139" name="Google Shape;139;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140" name="Shape 140"/>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41" name="Shape 141"/>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142" name="Shape 142"/>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143" name="Shape 143"/>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 name="Shape 144"/>
        <p:cNvGrpSpPr/>
        <p:nvPr/>
      </p:nvGrpSpPr>
      <p:grpSpPr>
        <a:xfrm>
          <a:off x="0" y="0"/>
          <a:ext cx="0" cy="0"/>
          <a:chOff x="0" y="0"/>
          <a:chExt cx="0" cy="0"/>
        </a:xfrm>
      </p:grpSpPr>
      <p:sp>
        <p:nvSpPr>
          <p:cNvPr id="145" name="Google Shape;145;p41"/>
          <p:cNvSpPr txBox="1"/>
          <p:nvPr>
            <p:ph type="title"/>
          </p:nvPr>
        </p:nvSpPr>
        <p:spPr>
          <a:xfrm>
            <a:off x="304800" y="342900"/>
            <a:ext cx="8686800" cy="6285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2"/>
              </a:buClr>
              <a:buSzPts val="3600"/>
              <a:buFont typeface="Source Sans Pro"/>
              <a:buNone/>
              <a:defRPr b="0" i="0" sz="3600" u="none" cap="none" strike="noStrike">
                <a:solidFill>
                  <a:schemeClr val="dk2"/>
                </a:solidFill>
                <a:latin typeface="Source Sans Pro"/>
                <a:ea typeface="Source Sans Pro"/>
                <a:cs typeface="Source Sans Pro"/>
                <a:sym typeface="Source Sans Pro"/>
              </a:defRPr>
            </a:lvl1pPr>
            <a:lvl2pPr lvl="1" rtl="0" algn="l">
              <a:lnSpc>
                <a:spcPct val="100000"/>
              </a:lnSpc>
              <a:spcBef>
                <a:spcPts val="0"/>
              </a:spcBef>
              <a:spcAft>
                <a:spcPts val="0"/>
              </a:spcAft>
              <a:buSzPts val="2800"/>
              <a:buNone/>
              <a:defRPr sz="1800"/>
            </a:lvl2pPr>
            <a:lvl3pPr lvl="2" rtl="0" algn="l">
              <a:lnSpc>
                <a:spcPct val="100000"/>
              </a:lnSpc>
              <a:spcBef>
                <a:spcPts val="0"/>
              </a:spcBef>
              <a:spcAft>
                <a:spcPts val="0"/>
              </a:spcAft>
              <a:buSzPts val="2800"/>
              <a:buNone/>
              <a:defRPr sz="1800"/>
            </a:lvl3pPr>
            <a:lvl4pPr lvl="3" rtl="0" algn="l">
              <a:lnSpc>
                <a:spcPct val="100000"/>
              </a:lnSpc>
              <a:spcBef>
                <a:spcPts val="0"/>
              </a:spcBef>
              <a:spcAft>
                <a:spcPts val="0"/>
              </a:spcAft>
              <a:buSzPts val="2800"/>
              <a:buNone/>
              <a:defRPr sz="1800"/>
            </a:lvl4pPr>
            <a:lvl5pPr lvl="4" rtl="0" algn="l">
              <a:lnSpc>
                <a:spcPct val="100000"/>
              </a:lnSpc>
              <a:spcBef>
                <a:spcPts val="0"/>
              </a:spcBef>
              <a:spcAft>
                <a:spcPts val="0"/>
              </a:spcAft>
              <a:buSzPts val="2800"/>
              <a:buNone/>
              <a:defRPr sz="1800"/>
            </a:lvl5pPr>
            <a:lvl6pPr lvl="5" rtl="0" algn="l">
              <a:lnSpc>
                <a:spcPct val="100000"/>
              </a:lnSpc>
              <a:spcBef>
                <a:spcPts val="0"/>
              </a:spcBef>
              <a:spcAft>
                <a:spcPts val="0"/>
              </a:spcAft>
              <a:buSzPts val="2800"/>
              <a:buNone/>
              <a:defRPr sz="1800"/>
            </a:lvl6pPr>
            <a:lvl7pPr lvl="6" rtl="0" algn="l">
              <a:lnSpc>
                <a:spcPct val="100000"/>
              </a:lnSpc>
              <a:spcBef>
                <a:spcPts val="0"/>
              </a:spcBef>
              <a:spcAft>
                <a:spcPts val="0"/>
              </a:spcAft>
              <a:buSzPts val="2800"/>
              <a:buNone/>
              <a:defRPr sz="1800"/>
            </a:lvl7pPr>
            <a:lvl8pPr lvl="7" rtl="0" algn="l">
              <a:lnSpc>
                <a:spcPct val="100000"/>
              </a:lnSpc>
              <a:spcBef>
                <a:spcPts val="0"/>
              </a:spcBef>
              <a:spcAft>
                <a:spcPts val="0"/>
              </a:spcAft>
              <a:buSzPts val="2800"/>
              <a:buNone/>
              <a:defRPr sz="1800"/>
            </a:lvl8pPr>
            <a:lvl9pPr lvl="8" rtl="0" algn="l">
              <a:lnSpc>
                <a:spcPct val="100000"/>
              </a:lnSpc>
              <a:spcBef>
                <a:spcPts val="0"/>
              </a:spcBef>
              <a:spcAft>
                <a:spcPts val="0"/>
              </a:spcAft>
              <a:buSzPts val="2800"/>
              <a:buNone/>
              <a:defRPr sz="1800"/>
            </a:lvl9pPr>
          </a:lstStyle>
          <a:p/>
        </p:txBody>
      </p:sp>
      <p:sp>
        <p:nvSpPr>
          <p:cNvPr id="146" name="Google Shape;146;p41"/>
          <p:cNvSpPr txBox="1"/>
          <p:nvPr>
            <p:ph idx="1" type="body"/>
          </p:nvPr>
        </p:nvSpPr>
        <p:spPr>
          <a:xfrm>
            <a:off x="304800" y="1165622"/>
            <a:ext cx="8686800" cy="3394500"/>
          </a:xfrm>
          <a:prstGeom prst="rect">
            <a:avLst/>
          </a:prstGeom>
          <a:noFill/>
          <a:ln>
            <a:noFill/>
          </a:ln>
        </p:spPr>
        <p:txBody>
          <a:bodyPr anchorCtr="0" anchor="t" bIns="45700" lIns="91425" spcFirstLastPara="1" rIns="91425" wrap="square" tIns="45700">
            <a:noAutofit/>
          </a:bodyPr>
          <a:lstStyle>
            <a:lvl1pPr indent="-370840" lvl="0" marL="457200" marR="0" rtl="0" algn="l">
              <a:lnSpc>
                <a:spcPct val="115000"/>
              </a:lnSpc>
              <a:spcBef>
                <a:spcPts val="640"/>
              </a:spcBef>
              <a:spcAft>
                <a:spcPts val="0"/>
              </a:spcAft>
              <a:buClr>
                <a:schemeClr val="accent1"/>
              </a:buClr>
              <a:buSzPts val="2240"/>
              <a:buFont typeface="Noto Sans Symbols"/>
              <a:buChar char="✕"/>
              <a:defRPr b="0" i="0" sz="3200" u="none" cap="none" strike="noStrike">
                <a:solidFill>
                  <a:schemeClr val="dk2"/>
                </a:solidFill>
                <a:latin typeface="Source Sans Pro"/>
                <a:ea typeface="Source Sans Pro"/>
                <a:cs typeface="Source Sans Pro"/>
                <a:sym typeface="Source Sans Pro"/>
              </a:defRPr>
            </a:lvl1pPr>
            <a:lvl2pPr indent="-353060" lvl="1" marL="914400" marR="0" rtl="0" algn="l">
              <a:lnSpc>
                <a:spcPct val="115000"/>
              </a:lnSpc>
              <a:spcBef>
                <a:spcPts val="1600"/>
              </a:spcBef>
              <a:spcAft>
                <a:spcPts val="0"/>
              </a:spcAft>
              <a:buClr>
                <a:schemeClr val="accent1"/>
              </a:buClr>
              <a:buSzPts val="1960"/>
              <a:buFont typeface="Noto Sans Symbols"/>
              <a:buChar char="+"/>
              <a:defRPr b="0" i="0" sz="2800" u="none" cap="none" strike="noStrike">
                <a:solidFill>
                  <a:schemeClr val="dk2"/>
                </a:solidFill>
                <a:latin typeface="Source Sans Pro"/>
                <a:ea typeface="Source Sans Pro"/>
                <a:cs typeface="Source Sans Pro"/>
                <a:sym typeface="Source Sans Pro"/>
              </a:defRPr>
            </a:lvl2pPr>
            <a:lvl3pPr indent="-335280" lvl="2" marL="1371600" marR="0" rtl="0" algn="l">
              <a:lnSpc>
                <a:spcPct val="115000"/>
              </a:lnSpc>
              <a:spcBef>
                <a:spcPts val="1600"/>
              </a:spcBef>
              <a:spcAft>
                <a:spcPts val="0"/>
              </a:spcAft>
              <a:buClr>
                <a:schemeClr val="accent1"/>
              </a:buClr>
              <a:buSzPts val="1680"/>
              <a:buFont typeface="Noto Sans Symbols"/>
              <a:buChar char="✕"/>
              <a:defRPr b="0" i="0" sz="2400" u="none" cap="none" strike="noStrike">
                <a:solidFill>
                  <a:schemeClr val="dk2"/>
                </a:solidFill>
                <a:latin typeface="Source Sans Pro"/>
                <a:ea typeface="Source Sans Pro"/>
                <a:cs typeface="Source Sans Pro"/>
                <a:sym typeface="Source Sans Pro"/>
              </a:defRPr>
            </a:lvl3pPr>
            <a:lvl4pPr indent="-317500" lvl="3" marL="1828800" marR="0" rtl="0" algn="l">
              <a:lnSpc>
                <a:spcPct val="115000"/>
              </a:lnSpc>
              <a:spcBef>
                <a:spcPts val="1600"/>
              </a:spcBef>
              <a:spcAft>
                <a:spcPts val="0"/>
              </a:spcAft>
              <a:buClr>
                <a:schemeClr val="accent1"/>
              </a:buClr>
              <a:buSzPts val="1400"/>
              <a:buFont typeface="Noto Sans Symbols"/>
              <a:buChar char="✱"/>
              <a:defRPr b="0" i="0" sz="2000" u="none" cap="none" strike="noStrike">
                <a:solidFill>
                  <a:schemeClr val="dk2"/>
                </a:solidFill>
                <a:latin typeface="Source Sans Pro"/>
                <a:ea typeface="Source Sans Pro"/>
                <a:cs typeface="Source Sans Pro"/>
                <a:sym typeface="Source Sans Pro"/>
              </a:defRPr>
            </a:lvl4pPr>
            <a:lvl5pPr indent="-297179" lvl="4" marL="2286000" marR="0" rtl="0" algn="l">
              <a:lnSpc>
                <a:spcPct val="115000"/>
              </a:lnSpc>
              <a:spcBef>
                <a:spcPts val="1600"/>
              </a:spcBef>
              <a:spcAft>
                <a:spcPts val="0"/>
              </a:spcAft>
              <a:buClr>
                <a:schemeClr val="accent1"/>
              </a:buClr>
              <a:buSzPts val="1080"/>
              <a:buFont typeface="Noto Sans Symbols"/>
              <a:buChar char="✕"/>
              <a:defRPr b="0" i="0" sz="1800" u="none" cap="none" strike="noStrike">
                <a:solidFill>
                  <a:schemeClr val="dk2"/>
                </a:solidFill>
                <a:latin typeface="Source Sans Pro"/>
                <a:ea typeface="Source Sans Pro"/>
                <a:cs typeface="Source Sans Pro"/>
                <a:sym typeface="Source Sans Pro"/>
              </a:defRPr>
            </a:lvl5pPr>
            <a:lvl6pPr indent="-297179" lvl="5" marL="2743200" marR="0" rtl="0" algn="l">
              <a:lnSpc>
                <a:spcPct val="115000"/>
              </a:lnSpc>
              <a:spcBef>
                <a:spcPts val="1600"/>
              </a:spcBef>
              <a:spcAft>
                <a:spcPts val="0"/>
              </a:spcAft>
              <a:buClr>
                <a:schemeClr val="accent1"/>
              </a:buClr>
              <a:buSzPts val="1080"/>
              <a:buFont typeface="Noto Sans Symbols"/>
              <a:buChar char="+"/>
              <a:defRPr b="0" i="0" sz="1800" u="none" cap="none" strike="noStrike">
                <a:solidFill>
                  <a:schemeClr val="dk2"/>
                </a:solidFill>
                <a:latin typeface="Source Sans Pro"/>
                <a:ea typeface="Source Sans Pro"/>
                <a:cs typeface="Source Sans Pro"/>
                <a:sym typeface="Source Sans Pro"/>
              </a:defRPr>
            </a:lvl6pPr>
            <a:lvl7pPr indent="-289560" lvl="6" marL="3200400" marR="0" rtl="0" algn="l">
              <a:lnSpc>
                <a:spcPct val="115000"/>
              </a:lnSpc>
              <a:spcBef>
                <a:spcPts val="1600"/>
              </a:spcBef>
              <a:spcAft>
                <a:spcPts val="0"/>
              </a:spcAft>
              <a:buClr>
                <a:schemeClr val="accent1"/>
              </a:buClr>
              <a:buSzPts val="960"/>
              <a:buFont typeface="Noto Sans Symbols"/>
              <a:buChar char="✱"/>
              <a:defRPr b="0" i="0" sz="1600" u="none" cap="none" strike="noStrike">
                <a:solidFill>
                  <a:schemeClr val="dk2"/>
                </a:solidFill>
                <a:latin typeface="Source Sans Pro"/>
                <a:ea typeface="Source Sans Pro"/>
                <a:cs typeface="Source Sans Pro"/>
                <a:sym typeface="Source Sans Pro"/>
              </a:defRPr>
            </a:lvl7pPr>
            <a:lvl8pPr indent="-289559" lvl="7" marL="3657600" marR="0" rtl="0" algn="l">
              <a:lnSpc>
                <a:spcPct val="115000"/>
              </a:lnSpc>
              <a:spcBef>
                <a:spcPts val="1600"/>
              </a:spcBef>
              <a:spcAft>
                <a:spcPts val="0"/>
              </a:spcAft>
              <a:buClr>
                <a:schemeClr val="accent1"/>
              </a:buClr>
              <a:buSzPts val="960"/>
              <a:buFont typeface="Noto Sans Symbols"/>
              <a:buChar char="◆"/>
              <a:defRPr b="0" i="0" sz="1600" u="none" cap="none" strike="noStrike">
                <a:solidFill>
                  <a:schemeClr val="dk2"/>
                </a:solidFill>
                <a:latin typeface="Source Sans Pro"/>
                <a:ea typeface="Source Sans Pro"/>
                <a:cs typeface="Source Sans Pro"/>
                <a:sym typeface="Source Sans Pro"/>
              </a:defRPr>
            </a:lvl8pPr>
            <a:lvl9pPr indent="-281940" lvl="8" marL="4114800" marR="0" rtl="0" algn="l">
              <a:lnSpc>
                <a:spcPct val="115000"/>
              </a:lnSpc>
              <a:spcBef>
                <a:spcPts val="1600"/>
              </a:spcBef>
              <a:spcAft>
                <a:spcPts val="1600"/>
              </a:spcAft>
              <a:buClr>
                <a:schemeClr val="accent1"/>
              </a:buClr>
              <a:buSzPts val="840"/>
              <a:buFont typeface="Noto Sans Symbols"/>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147" name="Google Shape;147;p41"/>
          <p:cNvSpPr txBox="1"/>
          <p:nvPr>
            <p:ph idx="10" type="dt"/>
          </p:nvPr>
        </p:nvSpPr>
        <p:spPr>
          <a:xfrm>
            <a:off x="6477000" y="57150"/>
            <a:ext cx="2514600" cy="2166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D28E28"/>
                </a:solidFill>
                <a:latin typeface="Source Sans Pro"/>
                <a:ea typeface="Source Sans Pro"/>
                <a:cs typeface="Source Sans Pro"/>
                <a:sym typeface="Source Sans Pr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9pPr>
          </a:lstStyle>
          <a:p/>
        </p:txBody>
      </p:sp>
      <p:sp>
        <p:nvSpPr>
          <p:cNvPr id="148" name="Google Shape;148;p41"/>
          <p:cNvSpPr txBox="1"/>
          <p:nvPr>
            <p:ph idx="11" type="ftr"/>
          </p:nvPr>
        </p:nvSpPr>
        <p:spPr>
          <a:xfrm>
            <a:off x="3581400" y="57150"/>
            <a:ext cx="2895600" cy="2166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D28E28"/>
                </a:solidFill>
                <a:latin typeface="Source Sans Pro"/>
                <a:ea typeface="Source Sans Pro"/>
                <a:cs typeface="Source Sans Pro"/>
                <a:sym typeface="Source Sans Pr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9pPr>
          </a:lstStyle>
          <a:p/>
        </p:txBody>
      </p:sp>
      <p:sp>
        <p:nvSpPr>
          <p:cNvPr id="149" name="Google Shape;149;p41"/>
          <p:cNvSpPr txBox="1"/>
          <p:nvPr>
            <p:ph idx="12" type="sldNum"/>
          </p:nvPr>
        </p:nvSpPr>
        <p:spPr>
          <a:xfrm>
            <a:off x="8229600" y="4855464"/>
            <a:ext cx="759000" cy="18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7">
  <p:cSld name="TITLE_7">
    <p:spTree>
      <p:nvGrpSpPr>
        <p:cNvPr id="150" name="Shape 15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lf 1">
  <p:cSld name="BLANK_1_1_3">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43"/>
          <p:cNvSpPr txBox="1"/>
          <p:nvPr>
            <p:ph idx="12" type="sldNum"/>
          </p:nvPr>
        </p:nvSpPr>
        <p:spPr>
          <a:xfrm>
            <a:off x="8480584" y="46736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9pPr>
          </a:lstStyle>
          <a:p>
            <a:pPr indent="0" lvl="0" marL="0" rtl="0" algn="r">
              <a:spcBef>
                <a:spcPts val="0"/>
              </a:spcBef>
              <a:spcAft>
                <a:spcPts val="0"/>
              </a:spcAft>
              <a:buNone/>
            </a:pPr>
            <a:fld id="{00000000-1234-1234-1234-123412341234}" type="slidenum">
              <a:rPr lang="en"/>
              <a:t>‹#›</a:t>
            </a:fld>
            <a:endParaRPr/>
          </a:p>
        </p:txBody>
      </p:sp>
      <p:pic>
        <p:nvPicPr>
          <p:cNvPr id="153" name="Google Shape;153;p43"/>
          <p:cNvPicPr preferRelativeResize="0"/>
          <p:nvPr/>
        </p:nvPicPr>
        <p:blipFill rotWithShape="1">
          <a:blip r:embed="rId3">
            <a:alphaModFix/>
          </a:blip>
          <a:srcRect b="0" l="0" r="0" t="0"/>
          <a:stretch/>
        </p:blipFill>
        <p:spPr>
          <a:xfrm flipH="1">
            <a:off x="0" y="-685800"/>
            <a:ext cx="9144000" cy="6858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5" Type="http://schemas.openxmlformats.org/officeDocument/2006/relationships/slideLayout" Target="../slideLayouts/slideLayout37.xml"/><Relationship Id="rId14" Type="http://schemas.openxmlformats.org/officeDocument/2006/relationships/slideLayout" Target="../slideLayouts/slideLayout36.xml"/><Relationship Id="rId17" Type="http://schemas.openxmlformats.org/officeDocument/2006/relationships/slideLayout" Target="../slideLayouts/slideLayout39.xml"/><Relationship Id="rId16" Type="http://schemas.openxmlformats.org/officeDocument/2006/relationships/slideLayout" Target="../slideLayouts/slideLayout38.xml"/><Relationship Id="rId5" Type="http://schemas.openxmlformats.org/officeDocument/2006/relationships/slideLayout" Target="../slideLayouts/slideLayout27.xml"/><Relationship Id="rId19" Type="http://schemas.openxmlformats.org/officeDocument/2006/relationships/theme" Target="../theme/theme1.xml"/><Relationship Id="rId6" Type="http://schemas.openxmlformats.org/officeDocument/2006/relationships/slideLayout" Target="../slideLayouts/slideLayout28.xml"/><Relationship Id="rId18" Type="http://schemas.openxmlformats.org/officeDocument/2006/relationships/slideLayout" Target="../slideLayouts/slideLayout40.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push dir="r"/>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ransition spd="med">
    <p:push dir="r"/>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5" name="Shape 95"/>
        <p:cNvGrpSpPr/>
        <p:nvPr/>
      </p:nvGrpSpPr>
      <p:grpSpPr>
        <a:xfrm>
          <a:off x="0" y="0"/>
          <a:ext cx="0" cy="0"/>
          <a:chOff x="0" y="0"/>
          <a:chExt cx="0" cy="0"/>
        </a:xfrm>
      </p:grpSpPr>
      <p:sp>
        <p:nvSpPr>
          <p:cNvPr id="96" name="Google Shape;9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97" name="Google Shape;97;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98" name="Google Shape;9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Lst>
  <p:transition spd="med">
    <p:push dir="r"/>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1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1" Type="http://schemas.openxmlformats.org/officeDocument/2006/relationships/image" Target="../media/image22.png"/><Relationship Id="rId10" Type="http://schemas.openxmlformats.org/officeDocument/2006/relationships/image" Target="../media/image18.png"/><Relationship Id="rId1" Type="http://schemas.openxmlformats.org/officeDocument/2006/relationships/slideLayout" Target="../slideLayouts/slideLayout25.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4.png"/><Relationship Id="rId9"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23.png"/><Relationship Id="rId7" Type="http://schemas.openxmlformats.org/officeDocument/2006/relationships/hyperlink" Target="https://learn.codemithra.com/" TargetMode="External"/><Relationship Id="rId8"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44"/>
          <p:cNvPicPr preferRelativeResize="0"/>
          <p:nvPr/>
        </p:nvPicPr>
        <p:blipFill rotWithShape="1">
          <a:blip r:embed="rId3">
            <a:alphaModFix/>
          </a:blip>
          <a:srcRect b="0" l="0" r="0" t="0"/>
          <a:stretch/>
        </p:blipFill>
        <p:spPr>
          <a:xfrm>
            <a:off x="2648700" y="431425"/>
            <a:ext cx="3527999" cy="428064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53"/>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50" name="Google Shape;250;p53"/>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51" name="Google Shape;251;p53"/>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54"/>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57" name="Google Shape;257;p54"/>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58" name="Google Shape;258;p54"/>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55"/>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64" name="Google Shape;264;p55"/>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65" name="Google Shape;265;p55"/>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56"/>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71" name="Google Shape;271;p56"/>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72" name="Google Shape;272;p56"/>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57"/>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78" name="Google Shape;278;p57"/>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79" name="Google Shape;279;p57"/>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58"/>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85" name="Google Shape;285;p58"/>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86" name="Google Shape;286;p58"/>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59"/>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92" name="Google Shape;292;p59"/>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93" name="Google Shape;293;p59"/>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60"/>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99" name="Google Shape;299;p60"/>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00" name="Google Shape;300;p60"/>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61"/>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06" name="Google Shape;306;p61"/>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07" name="Google Shape;307;p61"/>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62"/>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13" name="Google Shape;313;p62"/>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14" name="Google Shape;314;p62"/>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45"/>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64" name="Google Shape;164;p45"/>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65" name="Google Shape;165;p45"/>
          <p:cNvSpPr txBox="1"/>
          <p:nvPr/>
        </p:nvSpPr>
        <p:spPr>
          <a:xfrm>
            <a:off x="5664050" y="2371650"/>
            <a:ext cx="2813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The Stepladder Technique</a:t>
            </a:r>
            <a:endParaRPr b="1" sz="2000"/>
          </a:p>
        </p:txBody>
      </p:sp>
      <p:sp>
        <p:nvSpPr>
          <p:cNvPr id="166" name="Google Shape;166;p45"/>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pic>
        <p:nvPicPr>
          <p:cNvPr descr="The Stepladder Technique for Decision Making" id="167" name="Google Shape;167;p45"/>
          <p:cNvPicPr preferRelativeResize="0"/>
          <p:nvPr/>
        </p:nvPicPr>
        <p:blipFill>
          <a:blip r:embed="rId5">
            <a:alphaModFix/>
          </a:blip>
          <a:stretch>
            <a:fillRect/>
          </a:stretch>
        </p:blipFill>
        <p:spPr>
          <a:xfrm>
            <a:off x="623375" y="1616724"/>
            <a:ext cx="4619275" cy="2509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65"/>
                                        </p:tgtEl>
                                        <p:attrNameLst>
                                          <p:attrName>style.visibility</p:attrName>
                                        </p:attrNameLst>
                                      </p:cBhvr>
                                      <p:to>
                                        <p:strVal val="visible"/>
                                      </p:to>
                                    </p:set>
                                    <p:anim calcmode="lin" valueType="num">
                                      <p:cBhvr additive="base">
                                        <p:cTn dur="1500"/>
                                        <p:tgtEl>
                                          <p:spTgt spid="165"/>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167"/>
                                        </p:tgtEl>
                                        <p:attrNameLst>
                                          <p:attrName>style.visibility</p:attrName>
                                        </p:attrNameLst>
                                      </p:cBhvr>
                                      <p:to>
                                        <p:strVal val="visible"/>
                                      </p:to>
                                    </p:set>
                                    <p:anim calcmode="lin" valueType="num">
                                      <p:cBhvr additive="base">
                                        <p:cTn dur="1000"/>
                                        <p:tgtEl>
                                          <p:spTgt spid="16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63"/>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20" name="Google Shape;320;p63"/>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21" name="Google Shape;321;p63"/>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46"/>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73" name="Google Shape;173;p46"/>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74" name="Google Shape;174;p46"/>
          <p:cNvSpPr txBox="1"/>
          <p:nvPr/>
        </p:nvSpPr>
        <p:spPr>
          <a:xfrm>
            <a:off x="5955025" y="2171550"/>
            <a:ext cx="3000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Step One – Explain the Problem</a:t>
            </a:r>
            <a:endParaRPr b="1" sz="2000"/>
          </a:p>
        </p:txBody>
      </p:sp>
      <p:sp>
        <p:nvSpPr>
          <p:cNvPr id="175" name="Google Shape;175;p46"/>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pic>
        <p:nvPicPr>
          <p:cNvPr descr="The Stepladder Process" id="176" name="Google Shape;176;p46"/>
          <p:cNvPicPr preferRelativeResize="0"/>
          <p:nvPr/>
        </p:nvPicPr>
        <p:blipFill>
          <a:blip r:embed="rId5">
            <a:alphaModFix/>
          </a:blip>
          <a:stretch>
            <a:fillRect/>
          </a:stretch>
        </p:blipFill>
        <p:spPr>
          <a:xfrm>
            <a:off x="152400" y="1152750"/>
            <a:ext cx="5650225" cy="330501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74"/>
                                        </p:tgtEl>
                                        <p:attrNameLst>
                                          <p:attrName>style.visibility</p:attrName>
                                        </p:attrNameLst>
                                      </p:cBhvr>
                                      <p:to>
                                        <p:strVal val="visible"/>
                                      </p:to>
                                    </p:set>
                                    <p:anim calcmode="lin" valueType="num">
                                      <p:cBhvr additive="base">
                                        <p:cTn dur="1500"/>
                                        <p:tgtEl>
                                          <p:spTgt spid="174"/>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176"/>
                                        </p:tgtEl>
                                        <p:attrNameLst>
                                          <p:attrName>style.visibility</p:attrName>
                                        </p:attrNameLst>
                                      </p:cBhvr>
                                      <p:to>
                                        <p:strVal val="visible"/>
                                      </p:to>
                                    </p:set>
                                    <p:anim calcmode="lin" valueType="num">
                                      <p:cBhvr additive="base">
                                        <p:cTn dur="1000"/>
                                        <p:tgtEl>
                                          <p:spTgt spid="17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47"/>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82" name="Google Shape;182;p47"/>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83" name="Google Shape;183;p47"/>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184" name="Google Shape;184;p47"/>
          <p:cNvSpPr txBox="1"/>
          <p:nvPr/>
        </p:nvSpPr>
        <p:spPr>
          <a:xfrm>
            <a:off x="5660825" y="2199200"/>
            <a:ext cx="3000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Step Two – Build the Ladder</a:t>
            </a:r>
            <a:endParaRPr b="1" sz="2000"/>
          </a:p>
        </p:txBody>
      </p:sp>
      <p:pic>
        <p:nvPicPr>
          <p:cNvPr descr="Building the Stepladder" id="185" name="Google Shape;185;p47"/>
          <p:cNvPicPr preferRelativeResize="0"/>
          <p:nvPr/>
        </p:nvPicPr>
        <p:blipFill>
          <a:blip r:embed="rId5">
            <a:alphaModFix/>
          </a:blip>
          <a:stretch>
            <a:fillRect/>
          </a:stretch>
        </p:blipFill>
        <p:spPr>
          <a:xfrm>
            <a:off x="152400" y="1152750"/>
            <a:ext cx="5356024" cy="315868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84"/>
                                        </p:tgtEl>
                                        <p:attrNameLst>
                                          <p:attrName>style.visibility</p:attrName>
                                        </p:attrNameLst>
                                      </p:cBhvr>
                                      <p:to>
                                        <p:strVal val="visible"/>
                                      </p:to>
                                    </p:set>
                                    <p:anim calcmode="lin" valueType="num">
                                      <p:cBhvr additive="base">
                                        <p:cTn dur="1500"/>
                                        <p:tgtEl>
                                          <p:spTgt spid="184"/>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185"/>
                                        </p:tgtEl>
                                        <p:attrNameLst>
                                          <p:attrName>style.visibility</p:attrName>
                                        </p:attrNameLst>
                                      </p:cBhvr>
                                      <p:to>
                                        <p:strVal val="visible"/>
                                      </p:to>
                                    </p:set>
                                    <p:anim calcmode="lin" valueType="num">
                                      <p:cBhvr additive="base">
                                        <p:cTn dur="1000"/>
                                        <p:tgtEl>
                                          <p:spTgt spid="18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48"/>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91" name="Google Shape;191;p48"/>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92" name="Google Shape;192;p48"/>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193" name="Google Shape;193;p48"/>
          <p:cNvSpPr txBox="1"/>
          <p:nvPr/>
        </p:nvSpPr>
        <p:spPr>
          <a:xfrm>
            <a:off x="6011100" y="2069800"/>
            <a:ext cx="3000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rPr>
              <a:t>Step Three – Continue the Process</a:t>
            </a:r>
            <a:endParaRPr b="1" sz="2000">
              <a:solidFill>
                <a:schemeClr val="dk1"/>
              </a:solidFill>
            </a:endParaRPr>
          </a:p>
        </p:txBody>
      </p:sp>
      <p:pic>
        <p:nvPicPr>
          <p:cNvPr id="194" name="Google Shape;194;p48"/>
          <p:cNvPicPr preferRelativeResize="0"/>
          <p:nvPr/>
        </p:nvPicPr>
        <p:blipFill>
          <a:blip r:embed="rId5">
            <a:alphaModFix/>
          </a:blip>
          <a:stretch>
            <a:fillRect/>
          </a:stretch>
        </p:blipFill>
        <p:spPr>
          <a:xfrm>
            <a:off x="1191775" y="1258000"/>
            <a:ext cx="4520851" cy="30179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93"/>
                                        </p:tgtEl>
                                        <p:attrNameLst>
                                          <p:attrName>style.visibility</p:attrName>
                                        </p:attrNameLst>
                                      </p:cBhvr>
                                      <p:to>
                                        <p:strVal val="visible"/>
                                      </p:to>
                                    </p:set>
                                    <p:anim calcmode="lin" valueType="num">
                                      <p:cBhvr additive="base">
                                        <p:cTn dur="1500"/>
                                        <p:tgtEl>
                                          <p:spTgt spid="193"/>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194"/>
                                        </p:tgtEl>
                                        <p:attrNameLst>
                                          <p:attrName>style.visibility</p:attrName>
                                        </p:attrNameLst>
                                      </p:cBhvr>
                                      <p:to>
                                        <p:strVal val="visible"/>
                                      </p:to>
                                    </p:set>
                                    <p:anim calcmode="lin" valueType="num">
                                      <p:cBhvr additive="base">
                                        <p:cTn dur="1000"/>
                                        <p:tgtEl>
                                          <p:spTgt spid="19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49"/>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00" name="Google Shape;200;p49"/>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01" name="Google Shape;201;p49"/>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02" name="Google Shape;202;p49"/>
          <p:cNvSpPr txBox="1"/>
          <p:nvPr/>
        </p:nvSpPr>
        <p:spPr>
          <a:xfrm>
            <a:off x="5951100" y="2325450"/>
            <a:ext cx="3000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rPr>
              <a:t>Step Four – Complete the Ladder</a:t>
            </a:r>
            <a:endParaRPr b="1" sz="2000">
              <a:solidFill>
                <a:schemeClr val="dk1"/>
              </a:solidFill>
            </a:endParaRPr>
          </a:p>
        </p:txBody>
      </p:sp>
      <p:pic>
        <p:nvPicPr>
          <p:cNvPr id="203" name="Google Shape;203;p49"/>
          <p:cNvPicPr preferRelativeResize="0"/>
          <p:nvPr/>
        </p:nvPicPr>
        <p:blipFill>
          <a:blip r:embed="rId5">
            <a:alphaModFix/>
          </a:blip>
          <a:stretch>
            <a:fillRect/>
          </a:stretch>
        </p:blipFill>
        <p:spPr>
          <a:xfrm>
            <a:off x="1982700" y="1477263"/>
            <a:ext cx="3405050" cy="2188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02"/>
                                        </p:tgtEl>
                                        <p:attrNameLst>
                                          <p:attrName>style.visibility</p:attrName>
                                        </p:attrNameLst>
                                      </p:cBhvr>
                                      <p:to>
                                        <p:strVal val="visible"/>
                                      </p:to>
                                    </p:set>
                                    <p:anim calcmode="lin" valueType="num">
                                      <p:cBhvr additive="base">
                                        <p:cTn dur="1500"/>
                                        <p:tgtEl>
                                          <p:spTgt spid="202"/>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203"/>
                                        </p:tgtEl>
                                        <p:attrNameLst>
                                          <p:attrName>style.visibility</p:attrName>
                                        </p:attrNameLst>
                                      </p:cBhvr>
                                      <p:to>
                                        <p:strVal val="visible"/>
                                      </p:to>
                                    </p:set>
                                    <p:anim calcmode="lin" valueType="num">
                                      <p:cBhvr additive="base">
                                        <p:cTn dur="1000"/>
                                        <p:tgtEl>
                                          <p:spTgt spid="20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50"/>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09" name="Google Shape;209;p50"/>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10" name="Google Shape;210;p50"/>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11" name="Google Shape;211;p50"/>
          <p:cNvSpPr txBox="1"/>
          <p:nvPr/>
        </p:nvSpPr>
        <p:spPr>
          <a:xfrm>
            <a:off x="5854450" y="2237300"/>
            <a:ext cx="3000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rPr>
              <a:t>Step Five – Making a Choice</a:t>
            </a:r>
            <a:endParaRPr b="1" sz="2000">
              <a:solidFill>
                <a:schemeClr val="dk1"/>
              </a:solidFill>
            </a:endParaRPr>
          </a:p>
        </p:txBody>
      </p:sp>
      <p:pic>
        <p:nvPicPr>
          <p:cNvPr descr="Making a Final Decision" id="212" name="Google Shape;212;p50"/>
          <p:cNvPicPr preferRelativeResize="0"/>
          <p:nvPr/>
        </p:nvPicPr>
        <p:blipFill>
          <a:blip r:embed="rId5">
            <a:alphaModFix/>
          </a:blip>
          <a:stretch>
            <a:fillRect/>
          </a:stretch>
        </p:blipFill>
        <p:spPr>
          <a:xfrm>
            <a:off x="191875" y="1744800"/>
            <a:ext cx="5549650" cy="209890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11"/>
                                        </p:tgtEl>
                                        <p:attrNameLst>
                                          <p:attrName>style.visibility</p:attrName>
                                        </p:attrNameLst>
                                      </p:cBhvr>
                                      <p:to>
                                        <p:strVal val="visible"/>
                                      </p:to>
                                    </p:set>
                                    <p:anim calcmode="lin" valueType="num">
                                      <p:cBhvr additive="base">
                                        <p:cTn dur="1500"/>
                                        <p:tgtEl>
                                          <p:spTgt spid="211"/>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212"/>
                                        </p:tgtEl>
                                        <p:attrNameLst>
                                          <p:attrName>style.visibility</p:attrName>
                                        </p:attrNameLst>
                                      </p:cBhvr>
                                      <p:to>
                                        <p:strVal val="visible"/>
                                      </p:to>
                                    </p:set>
                                    <p:anim calcmode="lin" valueType="num">
                                      <p:cBhvr additive="base">
                                        <p:cTn dur="1000"/>
                                        <p:tgtEl>
                                          <p:spTgt spid="21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51"/>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18" name="Google Shape;218;p51"/>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19" name="Google Shape;219;p51"/>
          <p:cNvSpPr txBox="1"/>
          <p:nvPr/>
        </p:nvSpPr>
        <p:spPr>
          <a:xfrm>
            <a:off x="3825250" y="797925"/>
            <a:ext cx="2003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rPr>
              <a:t>Key Points</a:t>
            </a:r>
            <a:endParaRPr b="1" sz="2000">
              <a:solidFill>
                <a:schemeClr val="dk1"/>
              </a:solidFill>
            </a:endParaRPr>
          </a:p>
        </p:txBody>
      </p:sp>
      <p:sp>
        <p:nvSpPr>
          <p:cNvPr id="220" name="Google Shape;220;p51"/>
          <p:cNvSpPr txBox="1"/>
          <p:nvPr/>
        </p:nvSpPr>
        <p:spPr>
          <a:xfrm>
            <a:off x="723625" y="1089800"/>
            <a:ext cx="7986300" cy="3601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 sz="1600"/>
              <a:t>The Stepladder technique combines elements of both team and individual decision making into a tool that is able to get the best from everyone involved.</a:t>
            </a:r>
            <a:endParaRPr sz="1600"/>
          </a:p>
          <a:p>
            <a:pPr indent="-330200" lvl="0" marL="457200" rtl="0" algn="l">
              <a:spcBef>
                <a:spcPts val="0"/>
              </a:spcBef>
              <a:spcAft>
                <a:spcPts val="0"/>
              </a:spcAft>
              <a:buSzPts val="1600"/>
              <a:buChar char="●"/>
            </a:pPr>
            <a:r>
              <a:rPr lang="en" sz="1600"/>
              <a:t>The first step is to inform individuals that they are being included on the team that is going to solve the problem, and they will have a chance to think about it on their own.</a:t>
            </a:r>
            <a:endParaRPr sz="1600"/>
          </a:p>
          <a:p>
            <a:pPr indent="-330200" lvl="0" marL="457200" rtl="0" algn="l">
              <a:spcBef>
                <a:spcPts val="0"/>
              </a:spcBef>
              <a:spcAft>
                <a:spcPts val="0"/>
              </a:spcAft>
              <a:buSzPts val="1600"/>
              <a:buChar char="●"/>
            </a:pPr>
            <a:r>
              <a:rPr lang="en" sz="1600"/>
              <a:t>Ask two members of the group to come together in order to discuss the problem.</a:t>
            </a:r>
            <a:endParaRPr sz="1600"/>
          </a:p>
          <a:p>
            <a:pPr indent="-330200" lvl="0" marL="457200" rtl="0" algn="l">
              <a:spcBef>
                <a:spcPts val="0"/>
              </a:spcBef>
              <a:spcAft>
                <a:spcPts val="0"/>
              </a:spcAft>
              <a:buSzPts val="1600"/>
              <a:buChar char="●"/>
            </a:pPr>
            <a:r>
              <a:rPr lang="en" sz="1600"/>
              <a:t>Some time later, ask a third team member to present their thoughts to the existing two and then join in the discussion.</a:t>
            </a:r>
            <a:endParaRPr sz="1600"/>
          </a:p>
          <a:p>
            <a:pPr indent="-330200" lvl="0" marL="457200" rtl="0" algn="l">
              <a:spcBef>
                <a:spcPts val="0"/>
              </a:spcBef>
              <a:spcAft>
                <a:spcPts val="0"/>
              </a:spcAft>
              <a:buSzPts val="1600"/>
              <a:buChar char="●"/>
            </a:pPr>
            <a:r>
              <a:rPr lang="en" sz="1600"/>
              <a:t>This step is repeated for the remaining team members.</a:t>
            </a:r>
            <a:endParaRPr sz="1600"/>
          </a:p>
          <a:p>
            <a:pPr indent="-330200" lvl="0" marL="457200" rtl="0" algn="l">
              <a:spcBef>
                <a:spcPts val="0"/>
              </a:spcBef>
              <a:spcAft>
                <a:spcPts val="0"/>
              </a:spcAft>
              <a:buSzPts val="1600"/>
              <a:buChar char="●"/>
            </a:pPr>
            <a:r>
              <a:rPr lang="en" sz="1600"/>
              <a:t>The purpose of this method of decision making is to make sure you hear from everyone equally.</a:t>
            </a:r>
            <a:endParaRPr sz="1600"/>
          </a:p>
          <a:p>
            <a:pPr indent="-330200" lvl="0" marL="457200" rtl="0" algn="l">
              <a:spcBef>
                <a:spcPts val="0"/>
              </a:spcBef>
              <a:spcAft>
                <a:spcPts val="0"/>
              </a:spcAft>
              <a:buSzPts val="1600"/>
              <a:buChar char="●"/>
            </a:pPr>
            <a:r>
              <a:rPr lang="en" sz="1600"/>
              <a:t>The Stepladder Technique will make it more likely that you are going to get everyone’s honest and open opinions on the topic.</a:t>
            </a:r>
            <a:endParaRPr sz="1600"/>
          </a:p>
          <a:p>
            <a:pPr indent="0" lvl="0" marL="0" rtl="0" algn="l">
              <a:spcBef>
                <a:spcPts val="0"/>
              </a:spcBef>
              <a:spcAft>
                <a:spcPts val="0"/>
              </a:spcAft>
              <a:buNone/>
            </a:pPr>
            <a:r>
              <a:t/>
            </a:r>
            <a:endParaRPr/>
          </a:p>
        </p:txBody>
      </p:sp>
      <p:sp>
        <p:nvSpPr>
          <p:cNvPr id="221" name="Google Shape;221;p51"/>
          <p:cNvSpPr/>
          <p:nvPr/>
        </p:nvSpPr>
        <p:spPr>
          <a:xfrm>
            <a:off x="2761050" y="2833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19"/>
                                        </p:tgtEl>
                                        <p:attrNameLst>
                                          <p:attrName>style.visibility</p:attrName>
                                        </p:attrNameLst>
                                      </p:cBhvr>
                                      <p:to>
                                        <p:strVal val="visible"/>
                                      </p:to>
                                    </p:set>
                                    <p:anim calcmode="lin" valueType="num">
                                      <p:cBhvr additive="base">
                                        <p:cTn dur="1500"/>
                                        <p:tgtEl>
                                          <p:spTgt spid="219"/>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220"/>
                                        </p:tgtEl>
                                        <p:attrNameLst>
                                          <p:attrName>style.visibility</p:attrName>
                                        </p:attrNameLst>
                                      </p:cBhvr>
                                      <p:to>
                                        <p:strVal val="visible"/>
                                      </p:to>
                                    </p:set>
                                    <p:anim calcmode="lin" valueType="num">
                                      <p:cBhvr additive="base">
                                        <p:cTn dur="1000"/>
                                        <p:tgtEl>
                                          <p:spTgt spid="22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52"/>
          <p:cNvSpPr/>
          <p:nvPr/>
        </p:nvSpPr>
        <p:spPr>
          <a:xfrm>
            <a:off x="-25350" y="-7950"/>
            <a:ext cx="9169200" cy="10890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52"/>
          <p:cNvSpPr txBox="1"/>
          <p:nvPr/>
        </p:nvSpPr>
        <p:spPr>
          <a:xfrm>
            <a:off x="608300" y="1969100"/>
            <a:ext cx="3399900" cy="77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en" sz="4000" u="none" cap="none" strike="noStrike">
                <a:solidFill>
                  <a:srgbClr val="000000"/>
                </a:solidFill>
                <a:latin typeface="Roboto"/>
                <a:ea typeface="Roboto"/>
                <a:cs typeface="Roboto"/>
                <a:sym typeface="Roboto"/>
              </a:rPr>
              <a:t>THANK YOU</a:t>
            </a:r>
            <a:endParaRPr b="0" i="0" sz="3000" u="none" cap="none" strike="noStrike">
              <a:solidFill>
                <a:srgbClr val="000000"/>
              </a:solidFill>
              <a:latin typeface="Roboto"/>
              <a:ea typeface="Roboto"/>
              <a:cs typeface="Roboto"/>
              <a:sym typeface="Roboto"/>
            </a:endParaRPr>
          </a:p>
        </p:txBody>
      </p:sp>
      <p:pic>
        <p:nvPicPr>
          <p:cNvPr id="228" name="Google Shape;228;p52"/>
          <p:cNvPicPr preferRelativeResize="0"/>
          <p:nvPr/>
        </p:nvPicPr>
        <p:blipFill rotWithShape="1">
          <a:blip r:embed="rId3">
            <a:alphaModFix/>
          </a:blip>
          <a:srcRect b="0" l="0" r="0" t="0"/>
          <a:stretch/>
        </p:blipFill>
        <p:spPr>
          <a:xfrm>
            <a:off x="5660712" y="1367911"/>
            <a:ext cx="1980001" cy="2407675"/>
          </a:xfrm>
          <a:prstGeom prst="rect">
            <a:avLst/>
          </a:prstGeom>
          <a:noFill/>
          <a:ln>
            <a:noFill/>
          </a:ln>
        </p:spPr>
      </p:pic>
      <p:sp>
        <p:nvSpPr>
          <p:cNvPr id="229" name="Google Shape;229;p52"/>
          <p:cNvSpPr txBox="1"/>
          <p:nvPr/>
        </p:nvSpPr>
        <p:spPr>
          <a:xfrm>
            <a:off x="1022925" y="362900"/>
            <a:ext cx="16734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000000"/>
                </a:solidFill>
                <a:latin typeface="Proxima Nova"/>
                <a:ea typeface="Proxima Nova"/>
                <a:cs typeface="Proxima Nova"/>
                <a:sym typeface="Proxima Nova"/>
              </a:rPr>
              <a:t>/ethnuscodemithra</a:t>
            </a:r>
            <a:endParaRPr b="0" i="0" sz="1400" u="none" cap="none" strike="noStrike">
              <a:solidFill>
                <a:srgbClr val="000000"/>
              </a:solidFill>
              <a:latin typeface="Proxima Nova"/>
              <a:ea typeface="Proxima Nova"/>
              <a:cs typeface="Proxima Nova"/>
              <a:sym typeface="Proxima Nova"/>
            </a:endParaRPr>
          </a:p>
        </p:txBody>
      </p:sp>
      <p:pic>
        <p:nvPicPr>
          <p:cNvPr id="230" name="Google Shape;230;p52"/>
          <p:cNvPicPr preferRelativeResize="0"/>
          <p:nvPr/>
        </p:nvPicPr>
        <p:blipFill rotWithShape="1">
          <a:blip r:embed="rId4">
            <a:alphaModFix/>
          </a:blip>
          <a:srcRect b="0" l="0" r="0" t="0"/>
          <a:stretch/>
        </p:blipFill>
        <p:spPr>
          <a:xfrm>
            <a:off x="300225" y="213025"/>
            <a:ext cx="713224" cy="645093"/>
          </a:xfrm>
          <a:prstGeom prst="rect">
            <a:avLst/>
          </a:prstGeom>
          <a:noFill/>
          <a:ln>
            <a:noFill/>
          </a:ln>
        </p:spPr>
      </p:pic>
      <p:pic>
        <p:nvPicPr>
          <p:cNvPr id="231" name="Google Shape;231;p52"/>
          <p:cNvPicPr preferRelativeResize="0"/>
          <p:nvPr/>
        </p:nvPicPr>
        <p:blipFill rotWithShape="1">
          <a:blip r:embed="rId5">
            <a:alphaModFix/>
          </a:blip>
          <a:srcRect b="0" l="0" r="0" t="0"/>
          <a:stretch/>
        </p:blipFill>
        <p:spPr>
          <a:xfrm>
            <a:off x="5388850" y="225775"/>
            <a:ext cx="645070" cy="645101"/>
          </a:xfrm>
          <a:prstGeom prst="rect">
            <a:avLst/>
          </a:prstGeom>
          <a:noFill/>
          <a:ln>
            <a:noFill/>
          </a:ln>
        </p:spPr>
      </p:pic>
      <p:sp>
        <p:nvSpPr>
          <p:cNvPr id="232" name="Google Shape;232;p52"/>
          <p:cNvSpPr txBox="1"/>
          <p:nvPr/>
        </p:nvSpPr>
        <p:spPr>
          <a:xfrm>
            <a:off x="6025875" y="362900"/>
            <a:ext cx="8982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1400" u="none" cap="none" strike="noStrike">
                <a:solidFill>
                  <a:srgbClr val="4A86E8"/>
                </a:solidFill>
                <a:latin typeface="Arial"/>
                <a:ea typeface="Arial"/>
                <a:cs typeface="Arial"/>
                <a:sym typeface="Arial"/>
              </a:rPr>
              <a:t>/ethnus</a:t>
            </a:r>
            <a:endParaRPr b="0" i="0" sz="1400" u="none" cap="none" strike="noStrike">
              <a:solidFill>
                <a:srgbClr val="000000"/>
              </a:solidFill>
              <a:latin typeface="Proxima Nova"/>
              <a:ea typeface="Proxima Nova"/>
              <a:cs typeface="Proxima Nova"/>
              <a:sym typeface="Proxima Nova"/>
            </a:endParaRPr>
          </a:p>
        </p:txBody>
      </p:sp>
      <p:sp>
        <p:nvSpPr>
          <p:cNvPr id="233" name="Google Shape;233;p52"/>
          <p:cNvSpPr txBox="1"/>
          <p:nvPr/>
        </p:nvSpPr>
        <p:spPr>
          <a:xfrm>
            <a:off x="3575139" y="373902"/>
            <a:ext cx="16734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FF0000"/>
                </a:solidFill>
                <a:latin typeface="Proxima Nova"/>
                <a:ea typeface="Proxima Nova"/>
                <a:cs typeface="Proxima Nova"/>
                <a:sym typeface="Proxima Nova"/>
              </a:rPr>
              <a:t>Ethnus Codemithra</a:t>
            </a:r>
            <a:endParaRPr b="0" i="0" sz="1400" u="none" cap="none" strike="noStrike">
              <a:solidFill>
                <a:srgbClr val="FF0000"/>
              </a:solidFill>
              <a:latin typeface="Proxima Nova"/>
              <a:ea typeface="Proxima Nova"/>
              <a:cs typeface="Proxima Nova"/>
              <a:sym typeface="Proxima Nova"/>
            </a:endParaRPr>
          </a:p>
        </p:txBody>
      </p:sp>
      <p:pic>
        <p:nvPicPr>
          <p:cNvPr id="234" name="Google Shape;234;p52"/>
          <p:cNvPicPr preferRelativeResize="0"/>
          <p:nvPr/>
        </p:nvPicPr>
        <p:blipFill rotWithShape="1">
          <a:blip r:embed="rId6">
            <a:alphaModFix/>
          </a:blip>
          <a:srcRect b="0" l="2901" r="2901" t="0"/>
          <a:stretch/>
        </p:blipFill>
        <p:spPr>
          <a:xfrm>
            <a:off x="7065600" y="214800"/>
            <a:ext cx="608215" cy="645074"/>
          </a:xfrm>
          <a:prstGeom prst="rect">
            <a:avLst/>
          </a:prstGeom>
          <a:noFill/>
          <a:ln>
            <a:noFill/>
          </a:ln>
        </p:spPr>
      </p:pic>
      <p:sp>
        <p:nvSpPr>
          <p:cNvPr id="235" name="Google Shape;235;p52"/>
          <p:cNvSpPr txBox="1"/>
          <p:nvPr/>
        </p:nvSpPr>
        <p:spPr>
          <a:xfrm>
            <a:off x="7689950" y="373900"/>
            <a:ext cx="13206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0000"/>
                </a:solidFill>
                <a:latin typeface="Proxima Nova"/>
                <a:ea typeface="Proxima Nova"/>
                <a:cs typeface="Proxima Nova"/>
                <a:sym typeface="Proxima Nova"/>
              </a:rPr>
              <a:t>/code_mithra</a:t>
            </a:r>
            <a:endParaRPr b="0" i="0" sz="1400" u="none" cap="none" strike="noStrike">
              <a:solidFill>
                <a:srgbClr val="FF0000"/>
              </a:solidFill>
              <a:latin typeface="Proxima Nova"/>
              <a:ea typeface="Proxima Nova"/>
              <a:cs typeface="Proxima Nova"/>
              <a:sym typeface="Proxima Nova"/>
            </a:endParaRPr>
          </a:p>
        </p:txBody>
      </p:sp>
      <p:sp>
        <p:nvSpPr>
          <p:cNvPr id="236" name="Google Shape;236;p52"/>
          <p:cNvSpPr txBox="1"/>
          <p:nvPr/>
        </p:nvSpPr>
        <p:spPr>
          <a:xfrm>
            <a:off x="507200" y="2800350"/>
            <a:ext cx="4193100" cy="55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sng" cap="none" strike="noStrike">
                <a:solidFill>
                  <a:schemeClr val="hlink"/>
                </a:solidFill>
                <a:latin typeface="Arial"/>
                <a:ea typeface="Arial"/>
                <a:cs typeface="Arial"/>
                <a:sym typeface="Arial"/>
                <a:hlinkClick r:id="rId7"/>
              </a:rPr>
              <a:t>https://learn.codemithra.com/</a:t>
            </a:r>
            <a:endParaRPr b="0" i="0" sz="3700" u="none" cap="none" strike="noStrike">
              <a:solidFill>
                <a:srgbClr val="1C315B"/>
              </a:solidFill>
              <a:latin typeface="Proxima Nova"/>
              <a:ea typeface="Proxima Nova"/>
              <a:cs typeface="Proxima Nova"/>
              <a:sym typeface="Proxima Nova"/>
            </a:endParaRPr>
          </a:p>
        </p:txBody>
      </p:sp>
      <p:sp>
        <p:nvSpPr>
          <p:cNvPr id="237" name="Google Shape;237;p52"/>
          <p:cNvSpPr/>
          <p:nvPr/>
        </p:nvSpPr>
        <p:spPr>
          <a:xfrm>
            <a:off x="-25350" y="4051530"/>
            <a:ext cx="9169200" cy="10890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52"/>
          <p:cNvSpPr txBox="1"/>
          <p:nvPr/>
        </p:nvSpPr>
        <p:spPr>
          <a:xfrm>
            <a:off x="1563475" y="4422380"/>
            <a:ext cx="21846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codemithra@ethnus.com</a:t>
            </a:r>
            <a:endParaRPr b="0" i="0" sz="1400" u="none" cap="none" strike="noStrike">
              <a:solidFill>
                <a:srgbClr val="000000"/>
              </a:solidFill>
              <a:latin typeface="Proxima Nova"/>
              <a:ea typeface="Proxima Nova"/>
              <a:cs typeface="Proxima Nova"/>
              <a:sym typeface="Proxima Nova"/>
            </a:endParaRPr>
          </a:p>
        </p:txBody>
      </p:sp>
      <p:pic>
        <p:nvPicPr>
          <p:cNvPr id="239" name="Google Shape;239;p52"/>
          <p:cNvPicPr preferRelativeResize="0"/>
          <p:nvPr/>
        </p:nvPicPr>
        <p:blipFill rotWithShape="1">
          <a:blip r:embed="rId8">
            <a:alphaModFix/>
          </a:blip>
          <a:srcRect b="0" l="0" r="0" t="0"/>
          <a:stretch/>
        </p:blipFill>
        <p:spPr>
          <a:xfrm>
            <a:off x="5998788" y="4274268"/>
            <a:ext cx="713232" cy="713232"/>
          </a:xfrm>
          <a:prstGeom prst="rect">
            <a:avLst/>
          </a:prstGeom>
          <a:noFill/>
          <a:ln>
            <a:noFill/>
          </a:ln>
        </p:spPr>
      </p:pic>
      <p:pic>
        <p:nvPicPr>
          <p:cNvPr id="240" name="Google Shape;240;p52"/>
          <p:cNvPicPr preferRelativeResize="0"/>
          <p:nvPr/>
        </p:nvPicPr>
        <p:blipFill rotWithShape="1">
          <a:blip r:embed="rId9">
            <a:alphaModFix/>
          </a:blip>
          <a:srcRect b="0" l="0" r="0" t="0"/>
          <a:stretch/>
        </p:blipFill>
        <p:spPr>
          <a:xfrm>
            <a:off x="909825" y="4272512"/>
            <a:ext cx="716750" cy="716750"/>
          </a:xfrm>
          <a:prstGeom prst="rect">
            <a:avLst/>
          </a:prstGeom>
          <a:noFill/>
          <a:ln>
            <a:noFill/>
          </a:ln>
        </p:spPr>
      </p:pic>
      <p:pic>
        <p:nvPicPr>
          <p:cNvPr id="241" name="Google Shape;241;p52"/>
          <p:cNvPicPr preferRelativeResize="0"/>
          <p:nvPr/>
        </p:nvPicPr>
        <p:blipFill rotWithShape="1">
          <a:blip r:embed="rId10">
            <a:alphaModFix/>
          </a:blip>
          <a:srcRect b="0" l="0" r="0" t="0"/>
          <a:stretch/>
        </p:blipFill>
        <p:spPr>
          <a:xfrm>
            <a:off x="3712438" y="4285267"/>
            <a:ext cx="713232" cy="713232"/>
          </a:xfrm>
          <a:prstGeom prst="rect">
            <a:avLst/>
          </a:prstGeom>
          <a:noFill/>
          <a:ln>
            <a:noFill/>
          </a:ln>
        </p:spPr>
      </p:pic>
      <p:sp>
        <p:nvSpPr>
          <p:cNvPr id="242" name="Google Shape;242;p52"/>
          <p:cNvSpPr txBox="1"/>
          <p:nvPr/>
        </p:nvSpPr>
        <p:spPr>
          <a:xfrm>
            <a:off x="4425675" y="4422380"/>
            <a:ext cx="15732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+91 7815 095 095</a:t>
            </a:r>
            <a:endParaRPr b="0" i="0" sz="1400" u="none" cap="none" strike="noStrike">
              <a:solidFill>
                <a:srgbClr val="000000"/>
              </a:solidFill>
              <a:latin typeface="Proxima Nova"/>
              <a:ea typeface="Proxima Nova"/>
              <a:cs typeface="Proxima Nova"/>
              <a:sym typeface="Proxima Nova"/>
            </a:endParaRPr>
          </a:p>
        </p:txBody>
      </p:sp>
      <p:sp>
        <p:nvSpPr>
          <p:cNvPr id="243" name="Google Shape;243;p52"/>
          <p:cNvSpPr txBox="1"/>
          <p:nvPr/>
        </p:nvSpPr>
        <p:spPr>
          <a:xfrm>
            <a:off x="6660975" y="4433380"/>
            <a:ext cx="15732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+91 9019 921 340</a:t>
            </a:r>
            <a:endParaRPr b="0" i="0" sz="1400" u="none" cap="none" strike="noStrike">
              <a:solidFill>
                <a:srgbClr val="000000"/>
              </a:solidFill>
              <a:latin typeface="Proxima Nova"/>
              <a:ea typeface="Proxima Nova"/>
              <a:cs typeface="Proxima Nova"/>
              <a:sym typeface="Proxima Nova"/>
            </a:endParaRPr>
          </a:p>
        </p:txBody>
      </p:sp>
      <p:pic>
        <p:nvPicPr>
          <p:cNvPr id="244" name="Google Shape;244;p52"/>
          <p:cNvPicPr preferRelativeResize="0"/>
          <p:nvPr/>
        </p:nvPicPr>
        <p:blipFill rotWithShape="1">
          <a:blip r:embed="rId11">
            <a:alphaModFix/>
          </a:blip>
          <a:srcRect b="0" l="0" r="0" t="0"/>
          <a:stretch/>
        </p:blipFill>
        <p:spPr>
          <a:xfrm>
            <a:off x="2823886" y="268626"/>
            <a:ext cx="788464" cy="554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FF0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3F0748A49C7624E8667DD2D0D9BDB8D" ma:contentTypeVersion="4" ma:contentTypeDescription="Create a new document." ma:contentTypeScope="" ma:versionID="bbe6de136da7e996b0f6502dbb33e898">
  <xsd:schema xmlns:xsd="http://www.w3.org/2001/XMLSchema" xmlns:xs="http://www.w3.org/2001/XMLSchema" xmlns:p="http://schemas.microsoft.com/office/2006/metadata/properties" xmlns:ns2="454598ca-dfd9-4fd0-bd79-bd501cd98b3a" xmlns:ns3="7965986c-b022-4b79-a72d-aa6638137652" targetNamespace="http://schemas.microsoft.com/office/2006/metadata/properties" ma:root="true" ma:fieldsID="c6a7a5082a85b679ef2000336e318c25" ns2:_="" ns3:_="">
    <xsd:import namespace="454598ca-dfd9-4fd0-bd79-bd501cd98b3a"/>
    <xsd:import namespace="7965986c-b022-4b79-a72d-aa663813765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4598ca-dfd9-4fd0-bd79-bd501cd98b3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965986c-b022-4b79-a72d-aa663813765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56CF929-DD53-462D-9E1F-0A5E53AA06FF}"/>
</file>

<file path=customXml/itemProps2.xml><?xml version="1.0" encoding="utf-8"?>
<ds:datastoreItem xmlns:ds="http://schemas.openxmlformats.org/officeDocument/2006/customXml" ds:itemID="{167AD64E-A45A-4F35-AAAB-E6B1E1479684}"/>
</file>

<file path=customXml/itemProps3.xml><?xml version="1.0" encoding="utf-8"?>
<ds:datastoreItem xmlns:ds="http://schemas.openxmlformats.org/officeDocument/2006/customXml" ds:itemID="{2EDBDFB9-64B1-43B1-AB8D-062FE134881F}"/>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0x01010013F0748A49C7624E8667DD2D0D9BDB8D</vt:lpwstr>
  </property>
</Properties>
</file>